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FFED3-ED43-4980-8378-93EA2EBB1872}" type="datetimeFigureOut">
              <a:rPr lang="fr-FR" smtClean="0"/>
              <a:pPr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FF068-2036-4372-81EE-5AB566B14648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La vie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dans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tous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etats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II</a:t>
            </a:r>
            <a:endParaRPr lang="fr-C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Resume </a:t>
            </a:r>
            <a:r>
              <a:rPr lang="en-US" b="1" dirty="0" err="1" smtClean="0"/>
              <a:t>d’octobre</a:t>
            </a:r>
            <a:endParaRPr lang="fr-CA" b="1" dirty="0"/>
          </a:p>
        </p:txBody>
      </p:sp>
      <p:pic>
        <p:nvPicPr>
          <p:cNvPr id="1026" name="Picture 2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28600"/>
            <a:ext cx="2699442" cy="2310143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495800"/>
            <a:ext cx="1819656" cy="1667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Ce</a:t>
            </a:r>
            <a:r>
              <a:rPr lang="en-US" i="1" dirty="0" smtClean="0"/>
              <a:t> </a:t>
            </a:r>
            <a:r>
              <a:rPr lang="en-US" i="1" dirty="0" err="1" smtClean="0"/>
              <a:t>que</a:t>
            </a:r>
            <a:r>
              <a:rPr lang="en-US" i="1" dirty="0" smtClean="0"/>
              <a:t> nous </a:t>
            </a:r>
            <a:r>
              <a:rPr lang="en-US" i="1" dirty="0" err="1" smtClean="0"/>
              <a:t>savons</a:t>
            </a:r>
            <a:r>
              <a:rPr lang="en-US" i="1" dirty="0" smtClean="0"/>
              <a:t>…</a:t>
            </a:r>
            <a:endParaRPr lang="fr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producteurs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des </a:t>
            </a:r>
            <a:r>
              <a:rPr lang="en-US" dirty="0" err="1" smtClean="0"/>
              <a:t>organismes</a:t>
            </a:r>
            <a:r>
              <a:rPr lang="en-US" dirty="0" smtClean="0"/>
              <a:t> qui </a:t>
            </a:r>
            <a:r>
              <a:rPr lang="en-US" dirty="0" err="1" smtClean="0"/>
              <a:t>produisent</a:t>
            </a:r>
            <a:r>
              <a:rPr lang="en-US" dirty="0" smtClean="0"/>
              <a:t> de la </a:t>
            </a:r>
            <a:r>
              <a:rPr lang="en-US" dirty="0" err="1" smtClean="0"/>
              <a:t>nourriture</a:t>
            </a:r>
            <a:r>
              <a:rPr lang="en-US" dirty="0" smtClean="0"/>
              <a:t> pour </a:t>
            </a:r>
            <a:r>
              <a:rPr lang="en-US" dirty="0" err="1" smtClean="0"/>
              <a:t>eux</a:t>
            </a:r>
            <a:r>
              <a:rPr lang="en-US" dirty="0" smtClean="0"/>
              <a:t>-memes et pour les </a:t>
            </a:r>
            <a:r>
              <a:rPr lang="en-US" dirty="0" err="1" smtClean="0"/>
              <a:t>animaux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consommateurs</a:t>
            </a:r>
            <a:r>
              <a:rPr lang="en-US" dirty="0" smtClean="0"/>
              <a:t> et les omnivores </a:t>
            </a:r>
            <a:r>
              <a:rPr lang="en-US" dirty="0" err="1"/>
              <a:t>s</a:t>
            </a:r>
            <a:r>
              <a:rPr lang="en-US" dirty="0" err="1" smtClean="0"/>
              <a:t>ont</a:t>
            </a:r>
            <a:r>
              <a:rPr lang="en-US" dirty="0" smtClean="0"/>
              <a:t> des </a:t>
            </a:r>
            <a:r>
              <a:rPr lang="en-US" dirty="0" err="1" smtClean="0"/>
              <a:t>organismes</a:t>
            </a:r>
            <a:r>
              <a:rPr lang="en-US" dirty="0" smtClean="0"/>
              <a:t> qui </a:t>
            </a:r>
            <a:r>
              <a:rPr lang="en-US" dirty="0" err="1" smtClean="0"/>
              <a:t>mangent</a:t>
            </a:r>
            <a:r>
              <a:rPr lang="en-US" dirty="0" smtClean="0"/>
              <a:t> les </a:t>
            </a:r>
            <a:r>
              <a:rPr lang="en-US" dirty="0" err="1" smtClean="0"/>
              <a:t>plantes</a:t>
            </a:r>
            <a:r>
              <a:rPr lang="en-US" dirty="0" smtClean="0"/>
              <a:t> </a:t>
            </a:r>
            <a:r>
              <a:rPr lang="en-US" dirty="0" err="1" smtClean="0"/>
              <a:t>vertes</a:t>
            </a:r>
            <a:r>
              <a:rPr lang="en-US" dirty="0" smtClean="0"/>
              <a:t> et </a:t>
            </a:r>
            <a:r>
              <a:rPr lang="en-US" dirty="0" err="1" smtClean="0"/>
              <a:t>d’autres</a:t>
            </a:r>
            <a:r>
              <a:rPr lang="en-US" dirty="0" smtClean="0"/>
              <a:t> </a:t>
            </a:r>
            <a:r>
              <a:rPr lang="en-US" dirty="0" err="1" smtClean="0"/>
              <a:t>organismes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photosynthese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le </a:t>
            </a:r>
            <a:r>
              <a:rPr lang="en-US" dirty="0" err="1" smtClean="0"/>
              <a:t>processus</a:t>
            </a:r>
            <a:r>
              <a:rPr lang="en-US" dirty="0" smtClean="0"/>
              <a:t> par </a:t>
            </a:r>
            <a:r>
              <a:rPr lang="en-US" dirty="0" err="1" smtClean="0"/>
              <a:t>lequel</a:t>
            </a:r>
            <a:r>
              <a:rPr lang="en-US" dirty="0" smtClean="0"/>
              <a:t> les </a:t>
            </a:r>
            <a:r>
              <a:rPr lang="en-US" dirty="0" err="1" smtClean="0"/>
              <a:t>plantes</a:t>
            </a:r>
            <a:r>
              <a:rPr lang="en-US" dirty="0" smtClean="0"/>
              <a:t> </a:t>
            </a:r>
            <a:r>
              <a:rPr lang="en-US" dirty="0" err="1" smtClean="0"/>
              <a:t>vertes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capables</a:t>
            </a:r>
            <a:r>
              <a:rPr lang="en-US" dirty="0" smtClean="0"/>
              <a:t> de transformer le </a:t>
            </a:r>
            <a:r>
              <a:rPr lang="en-US" dirty="0" err="1" smtClean="0"/>
              <a:t>dioxyde</a:t>
            </a:r>
            <a:r>
              <a:rPr lang="en-US" dirty="0" smtClean="0"/>
              <a:t> de </a:t>
            </a:r>
            <a:r>
              <a:rPr lang="en-US" dirty="0" err="1" smtClean="0"/>
              <a:t>carbone</a:t>
            </a:r>
            <a:r>
              <a:rPr lang="en-US" dirty="0" smtClean="0"/>
              <a:t> et </a:t>
            </a:r>
            <a:r>
              <a:rPr lang="en-US" dirty="0" err="1" smtClean="0"/>
              <a:t>l’eau</a:t>
            </a:r>
            <a:r>
              <a:rPr lang="en-US" dirty="0" smtClean="0"/>
              <a:t> en </a:t>
            </a:r>
            <a:r>
              <a:rPr lang="en-US" dirty="0" err="1" smtClean="0"/>
              <a:t>nourriture</a:t>
            </a:r>
            <a:r>
              <a:rPr lang="en-US" dirty="0" smtClean="0"/>
              <a:t>. Pour </a:t>
            </a:r>
            <a:r>
              <a:rPr lang="en-US" dirty="0" err="1" smtClean="0"/>
              <a:t>fabriquer</a:t>
            </a:r>
            <a:r>
              <a:rPr lang="en-US" dirty="0" smtClean="0"/>
              <a:t>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nourriture</a:t>
            </a:r>
            <a:r>
              <a:rPr lang="en-US" dirty="0" smtClean="0"/>
              <a:t>, les </a:t>
            </a:r>
            <a:r>
              <a:rPr lang="en-US" dirty="0" err="1" smtClean="0"/>
              <a:t>plantes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aussi</a:t>
            </a:r>
            <a:r>
              <a:rPr lang="en-US" dirty="0" smtClean="0"/>
              <a:t> </a:t>
            </a:r>
            <a:r>
              <a:rPr lang="en-US" dirty="0" err="1" smtClean="0"/>
              <a:t>besoin</a:t>
            </a:r>
            <a:r>
              <a:rPr lang="en-US" dirty="0" smtClean="0"/>
              <a:t> de </a:t>
            </a:r>
            <a:r>
              <a:rPr lang="en-US" dirty="0" err="1" smtClean="0"/>
              <a:t>l’energie</a:t>
            </a:r>
            <a:r>
              <a:rPr lang="en-US" dirty="0" smtClean="0"/>
              <a:t> du </a:t>
            </a:r>
            <a:r>
              <a:rPr lang="en-US" dirty="0" err="1" smtClean="0"/>
              <a:t>soleil</a:t>
            </a:r>
            <a:r>
              <a:rPr lang="en-US" dirty="0" smtClean="0"/>
              <a:t>.</a:t>
            </a:r>
            <a:endParaRPr lang="fr-CA" dirty="0"/>
          </a:p>
        </p:txBody>
      </p:sp>
      <p:pic>
        <p:nvPicPr>
          <p:cNvPr id="2050" name="Picture 2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152400"/>
            <a:ext cx="1829714" cy="1474927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5486400"/>
            <a:ext cx="1806854" cy="15782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Ce</a:t>
            </a:r>
            <a:r>
              <a:rPr lang="en-US" i="1" dirty="0" smtClean="0"/>
              <a:t> </a:t>
            </a:r>
            <a:r>
              <a:rPr lang="en-US" i="1" dirty="0" err="1" smtClean="0"/>
              <a:t>que</a:t>
            </a:r>
            <a:r>
              <a:rPr lang="en-US" i="1" dirty="0" smtClean="0"/>
              <a:t> nous </a:t>
            </a:r>
            <a:r>
              <a:rPr lang="en-US" i="1" dirty="0" err="1" smtClean="0"/>
              <a:t>savons</a:t>
            </a:r>
            <a:r>
              <a:rPr lang="en-US" i="1" dirty="0" smtClean="0"/>
              <a:t>…</a:t>
            </a:r>
            <a:endParaRPr lang="fr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L’Herbivore</a:t>
            </a:r>
            <a:r>
              <a:rPr lang="en-US" dirty="0" smtClean="0"/>
              <a:t> se </a:t>
            </a:r>
            <a:r>
              <a:rPr lang="en-US" dirty="0" err="1" smtClean="0"/>
              <a:t>nourrit</a:t>
            </a:r>
            <a:r>
              <a:rPr lang="en-US" dirty="0" smtClean="0"/>
              <a:t> de </a:t>
            </a:r>
            <a:r>
              <a:rPr lang="en-US" dirty="0" err="1" smtClean="0"/>
              <a:t>plantes</a:t>
            </a:r>
            <a:endParaRPr lang="en-US" dirty="0" smtClean="0"/>
          </a:p>
          <a:p>
            <a:r>
              <a:rPr lang="en-US" dirty="0" smtClean="0"/>
              <a:t>Le carnivore se </a:t>
            </a:r>
            <a:r>
              <a:rPr lang="en-US" dirty="0" err="1" smtClean="0"/>
              <a:t>nourrit</a:t>
            </a:r>
            <a:r>
              <a:rPr lang="en-US" dirty="0" smtClean="0"/>
              <a:t> </a:t>
            </a:r>
            <a:r>
              <a:rPr lang="en-US" dirty="0" err="1" smtClean="0"/>
              <a:t>principalement</a:t>
            </a:r>
            <a:r>
              <a:rPr lang="en-US" dirty="0" smtClean="0"/>
              <a:t> </a:t>
            </a:r>
            <a:r>
              <a:rPr lang="en-US" dirty="0" err="1" smtClean="0"/>
              <a:t>d’autres</a:t>
            </a:r>
            <a:r>
              <a:rPr lang="en-US" dirty="0" smtClean="0"/>
              <a:t> </a:t>
            </a:r>
            <a:r>
              <a:rPr lang="en-US" dirty="0" err="1" smtClean="0"/>
              <a:t>animaux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L’Omnivore</a:t>
            </a:r>
            <a:r>
              <a:rPr lang="en-US" dirty="0" smtClean="0"/>
              <a:t> se </a:t>
            </a:r>
            <a:r>
              <a:rPr lang="en-US" dirty="0" err="1" smtClean="0"/>
              <a:t>nourrit</a:t>
            </a:r>
            <a:r>
              <a:rPr lang="en-US" dirty="0" smtClean="0"/>
              <a:t> de </a:t>
            </a:r>
            <a:r>
              <a:rPr lang="en-US" dirty="0" err="1" smtClean="0"/>
              <a:t>plantes</a:t>
            </a:r>
            <a:r>
              <a:rPr lang="en-US" dirty="0" smtClean="0"/>
              <a:t> et </a:t>
            </a:r>
            <a:r>
              <a:rPr lang="en-US" dirty="0" err="1" smtClean="0"/>
              <a:t>aussi</a:t>
            </a:r>
            <a:r>
              <a:rPr lang="en-US" dirty="0" smtClean="0"/>
              <a:t> </a:t>
            </a:r>
            <a:r>
              <a:rPr lang="en-US" dirty="0" err="1" smtClean="0"/>
              <a:t>d’animaux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predateur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un </a:t>
            </a:r>
            <a:r>
              <a:rPr lang="en-US" dirty="0" err="1" smtClean="0"/>
              <a:t>organisme</a:t>
            </a:r>
            <a:r>
              <a:rPr lang="en-US" dirty="0" smtClean="0"/>
              <a:t> qui chasse et </a:t>
            </a:r>
            <a:r>
              <a:rPr lang="en-US" dirty="0" err="1" smtClean="0"/>
              <a:t>tue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proie</a:t>
            </a:r>
            <a:r>
              <a:rPr lang="en-US" dirty="0" smtClean="0"/>
              <a:t>.</a:t>
            </a:r>
            <a:endParaRPr lang="fr-CA" dirty="0"/>
          </a:p>
        </p:txBody>
      </p:sp>
      <p:pic>
        <p:nvPicPr>
          <p:cNvPr id="3074" name="Picture 2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876800"/>
            <a:ext cx="1829714" cy="1474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Ce</a:t>
            </a:r>
            <a:r>
              <a:rPr lang="en-US" i="1" dirty="0" smtClean="0"/>
              <a:t> </a:t>
            </a:r>
            <a:r>
              <a:rPr lang="en-US" i="1" dirty="0" err="1" smtClean="0"/>
              <a:t>que</a:t>
            </a:r>
            <a:r>
              <a:rPr lang="en-US" i="1" dirty="0" smtClean="0"/>
              <a:t> nous </a:t>
            </a:r>
            <a:r>
              <a:rPr lang="en-US" i="1" dirty="0" err="1" smtClean="0"/>
              <a:t>savons</a:t>
            </a:r>
            <a:r>
              <a:rPr lang="en-US" i="1" dirty="0" smtClean="0"/>
              <a:t>…</a:t>
            </a:r>
            <a:endParaRPr lang="fr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	</a:t>
            </a:r>
            <a:r>
              <a:rPr lang="en-US" dirty="0" smtClean="0"/>
              <a:t>La</a:t>
            </a:r>
            <a:r>
              <a:rPr lang="en-US" b="1" u="sng" dirty="0" smtClean="0"/>
              <a:t> niche </a:t>
            </a:r>
            <a:r>
              <a:rPr lang="en-US" dirty="0" err="1" smtClean="0"/>
              <a:t>englobe</a:t>
            </a:r>
            <a:r>
              <a:rPr lang="en-US" dirty="0" smtClean="0"/>
              <a:t> le mode de vie d’un </a:t>
            </a:r>
            <a:r>
              <a:rPr lang="en-US" dirty="0" err="1" smtClean="0"/>
              <a:t>organisme</a:t>
            </a:r>
            <a:r>
              <a:rPr lang="en-US" dirty="0" smtClean="0"/>
              <a:t>. Son </a:t>
            </a:r>
            <a:r>
              <a:rPr lang="en-US" b="1" u="sng" dirty="0" smtClean="0"/>
              <a:t>habitat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l’endroit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vit</a:t>
            </a:r>
            <a:r>
              <a:rPr lang="en-US" dirty="0" smtClean="0"/>
              <a:t>.</a:t>
            </a:r>
            <a:endParaRPr lang="fr-CA" dirty="0"/>
          </a:p>
        </p:txBody>
      </p:sp>
      <p:pic>
        <p:nvPicPr>
          <p:cNvPr id="4099" name="Picture 3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691536"/>
            <a:ext cx="4724400" cy="2490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Ce</a:t>
            </a:r>
            <a:r>
              <a:rPr lang="en-US" i="1" dirty="0" smtClean="0"/>
              <a:t> </a:t>
            </a:r>
            <a:r>
              <a:rPr lang="en-US" i="1" dirty="0" err="1" smtClean="0"/>
              <a:t>que</a:t>
            </a:r>
            <a:r>
              <a:rPr lang="en-US" i="1" dirty="0" smtClean="0"/>
              <a:t> nous </a:t>
            </a:r>
            <a:r>
              <a:rPr lang="en-US" i="1" dirty="0" err="1" smtClean="0"/>
              <a:t>savons</a:t>
            </a:r>
            <a:r>
              <a:rPr lang="en-US" i="1" dirty="0" smtClean="0"/>
              <a:t>…</a:t>
            </a:r>
            <a:endParaRPr lang="fr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peut</a:t>
            </a:r>
            <a:r>
              <a:rPr lang="en-US" dirty="0" smtClean="0"/>
              <a:t> dire </a:t>
            </a:r>
            <a:r>
              <a:rPr lang="en-US" dirty="0" err="1" smtClean="0"/>
              <a:t>l’age</a:t>
            </a:r>
            <a:r>
              <a:rPr lang="en-US" dirty="0" smtClean="0"/>
              <a:t> d’un </a:t>
            </a:r>
            <a:r>
              <a:rPr lang="en-US" dirty="0" err="1" smtClean="0"/>
              <a:t>arbre</a:t>
            </a:r>
            <a:r>
              <a:rPr lang="en-US" dirty="0" smtClean="0"/>
              <a:t> par le </a:t>
            </a:r>
            <a:r>
              <a:rPr lang="en-US" dirty="0" err="1" smtClean="0"/>
              <a:t>nombre</a:t>
            </a:r>
            <a:r>
              <a:rPr lang="en-US" dirty="0" smtClean="0"/>
              <a:t> de </a:t>
            </a:r>
            <a:r>
              <a:rPr lang="en-US" dirty="0" err="1" smtClean="0"/>
              <a:t>cercles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son </a:t>
            </a:r>
            <a:r>
              <a:rPr lang="en-US" dirty="0" err="1" smtClean="0"/>
              <a:t>tronc</a:t>
            </a:r>
            <a:r>
              <a:rPr lang="en-US" dirty="0" smtClean="0"/>
              <a:t>,</a:t>
            </a:r>
          </a:p>
          <a:p>
            <a:r>
              <a:rPr lang="en-US" dirty="0" smtClean="0"/>
              <a:t>On </a:t>
            </a:r>
            <a:r>
              <a:rPr lang="en-US" dirty="0" err="1" smtClean="0"/>
              <a:t>peut</a:t>
            </a:r>
            <a:r>
              <a:rPr lang="en-US" dirty="0" smtClean="0"/>
              <a:t> dire </a:t>
            </a:r>
            <a:r>
              <a:rPr lang="en-US" dirty="0" err="1" smtClean="0"/>
              <a:t>l’age</a:t>
            </a:r>
            <a:r>
              <a:rPr lang="en-US" dirty="0" smtClean="0"/>
              <a:t> d’un cheval par le </a:t>
            </a:r>
            <a:r>
              <a:rPr lang="en-US" dirty="0" err="1" smtClean="0"/>
              <a:t>nombre</a:t>
            </a:r>
            <a:r>
              <a:rPr lang="en-US" dirty="0" smtClean="0"/>
              <a:t> de dents.</a:t>
            </a:r>
          </a:p>
          <a:p>
            <a:r>
              <a:rPr lang="en-US" dirty="0" smtClean="0"/>
              <a:t>La transpiration </a:t>
            </a:r>
            <a:r>
              <a:rPr lang="en-US" dirty="0" err="1" smtClean="0"/>
              <a:t>est</a:t>
            </a:r>
            <a:r>
              <a:rPr lang="en-US" dirty="0" smtClean="0"/>
              <a:t> un </a:t>
            </a:r>
            <a:r>
              <a:rPr lang="en-US" dirty="0" err="1" smtClean="0"/>
              <a:t>moyen</a:t>
            </a:r>
            <a:r>
              <a:rPr lang="en-US" dirty="0" smtClean="0"/>
              <a:t> pour les </a:t>
            </a:r>
            <a:r>
              <a:rPr lang="en-US" dirty="0" err="1" smtClean="0"/>
              <a:t>personnes</a:t>
            </a:r>
            <a:r>
              <a:rPr lang="en-US" dirty="0" smtClean="0"/>
              <a:t> de se </a:t>
            </a:r>
            <a:r>
              <a:rPr lang="en-US" dirty="0" err="1" smtClean="0"/>
              <a:t>rafraichir</a:t>
            </a:r>
            <a:r>
              <a:rPr lang="en-US" dirty="0" smtClean="0"/>
              <a:t>.</a:t>
            </a:r>
          </a:p>
          <a:p>
            <a:r>
              <a:rPr lang="en-US" dirty="0" smtClean="0"/>
              <a:t>Il y a environ 12 000 </a:t>
            </a:r>
            <a:r>
              <a:rPr lang="en-US" dirty="0" err="1" smtClean="0"/>
              <a:t>cheveux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la </a:t>
            </a:r>
            <a:r>
              <a:rPr lang="en-US" dirty="0" err="1" smtClean="0"/>
              <a:t>tete</a:t>
            </a:r>
            <a:r>
              <a:rPr lang="en-US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On </a:t>
            </a:r>
            <a:r>
              <a:rPr lang="en-US" dirty="0" err="1" smtClean="0"/>
              <a:t>peut</a:t>
            </a:r>
            <a:r>
              <a:rPr lang="en-US" dirty="0" smtClean="0"/>
              <a:t> faire </a:t>
            </a:r>
            <a:r>
              <a:rPr lang="en-US" dirty="0" err="1" smtClean="0"/>
              <a:t>l’identification</a:t>
            </a:r>
            <a:r>
              <a:rPr lang="en-US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r>
              <a:rPr lang="en-US" dirty="0" smtClean="0"/>
              <a:t> par </a:t>
            </a:r>
            <a:r>
              <a:rPr lang="en-US" dirty="0" err="1" smtClean="0"/>
              <a:t>ses</a:t>
            </a:r>
            <a:r>
              <a:rPr lang="en-US" dirty="0" smtClean="0"/>
              <a:t> </a:t>
            </a:r>
            <a:r>
              <a:rPr lang="en-US" dirty="0" err="1" smtClean="0"/>
              <a:t>empreintes</a:t>
            </a:r>
            <a:r>
              <a:rPr lang="en-US" dirty="0" smtClean="0"/>
              <a:t> </a:t>
            </a:r>
            <a:r>
              <a:rPr lang="en-US" dirty="0" err="1" smtClean="0"/>
              <a:t>digitales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toucher</a:t>
            </a:r>
            <a:r>
              <a:rPr lang="en-US" dirty="0" smtClean="0"/>
              <a:t>, la </a:t>
            </a:r>
            <a:r>
              <a:rPr lang="en-US" dirty="0" err="1" smtClean="0"/>
              <a:t>lumiere</a:t>
            </a:r>
            <a:r>
              <a:rPr lang="en-US" dirty="0" smtClean="0"/>
              <a:t> et les </a:t>
            </a:r>
            <a:r>
              <a:rPr lang="en-US" dirty="0" err="1" smtClean="0"/>
              <a:t>odeurs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tous</a:t>
            </a:r>
            <a:r>
              <a:rPr lang="en-US" dirty="0" smtClean="0"/>
              <a:t> des </a:t>
            </a:r>
            <a:r>
              <a:rPr lang="en-US" dirty="0" err="1" smtClean="0"/>
              <a:t>exemples</a:t>
            </a:r>
            <a:r>
              <a:rPr lang="en-US" dirty="0" smtClean="0"/>
              <a:t> de </a:t>
            </a:r>
            <a:r>
              <a:rPr lang="en-US" dirty="0" err="1" smtClean="0"/>
              <a:t>stimilus</a:t>
            </a:r>
            <a:r>
              <a:rPr lang="en-US" dirty="0" smtClean="0"/>
              <a:t>.</a:t>
            </a:r>
            <a:endParaRPr lang="fr-CA" dirty="0"/>
          </a:p>
        </p:txBody>
      </p:sp>
      <p:pic>
        <p:nvPicPr>
          <p:cNvPr id="1026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0"/>
            <a:ext cx="1450238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213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La vie dans tous ses etats II</vt:lpstr>
      <vt:lpstr>Ce que nous savons…</vt:lpstr>
      <vt:lpstr>Ce que nous savons…</vt:lpstr>
      <vt:lpstr>Ce que nous savons…</vt:lpstr>
      <vt:lpstr>Ce que nous savons…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vie dans tous ses etats II</dc:title>
  <dc:creator>School District 8</dc:creator>
  <cp:lastModifiedBy>School District 8</cp:lastModifiedBy>
  <cp:revision>3</cp:revision>
  <dcterms:created xsi:type="dcterms:W3CDTF">2010-10-11T15:49:40Z</dcterms:created>
  <dcterms:modified xsi:type="dcterms:W3CDTF">2010-10-11T16:15:00Z</dcterms:modified>
</cp:coreProperties>
</file>